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6"/>
            <a:ext cx="9144000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296081" y="332656"/>
            <a:ext cx="496855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Всероссийский фестиваль-конкурс Всероссийского казачьего общества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«Во славу Отечества!»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1916831"/>
            <a:ext cx="5832648" cy="15215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Мастер-класс для педагогов «История и культура Российского казачества»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4221088"/>
            <a:ext cx="381344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Провел: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Лобанова М.К., воспитатель высшей квалификационной категории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7" y="6129300"/>
            <a:ext cx="2520280" cy="4680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2024г.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Новочеркасск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6"/>
            <a:ext cx="9144000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332656"/>
            <a:ext cx="6480719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Создать условия для повышения профессионального мастерства педагогов-участников мастер-класса в процессе педагогического общения по изучению  истории и культуры российского казачества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8244" y="2060848"/>
            <a:ext cx="6790100" cy="40324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с историей казачества;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положительное отношение к казачьим традициям;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 личность гражданина-патриота Родины, способного встать на защиту государственных интересов страны;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Способствовать возрождению казачества, единства и дружбы народов;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Обучать навыкам группового взаимодействия, умения работать в команде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Arial" pitchFamily="34" charset="0"/>
              <a:buChar char="•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9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6"/>
            <a:ext cx="9144000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332656"/>
            <a:ext cx="78488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«Казачество – это часть нашей культуры, причем не просто часть культуры, а очень яркая часть нашей культуры. Я имею ввиду сейчас даже не только песни и танцы казаков, а я имею ввиду, в том числе и их хорошо известный традиционный патриотизм. И он как раз не носит архаического характера. Патриотизм сегодняшний очень важен для продвижения идей государственности в сознании нашего народа вообще. В этом смысле казаки играют уникальную и весьма позитивную роль»</a:t>
            </a:r>
          </a:p>
          <a:p>
            <a:pPr algn="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2276872"/>
            <a:ext cx="333371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Беглые крестьяне и холопы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4653136"/>
            <a:ext cx="339505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отдельный этнос античного периода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Выноска со стрелкой влево 1"/>
          <p:cNvSpPr/>
          <p:nvPr/>
        </p:nvSpPr>
        <p:spPr>
          <a:xfrm>
            <a:off x="4211960" y="2708920"/>
            <a:ext cx="4752528" cy="2736303"/>
          </a:xfrm>
          <a:prstGeom prst="lef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Казак (1395г.)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«Работник»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4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6"/>
            <a:ext cx="9144000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332656"/>
            <a:ext cx="532859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Участие казаков в войнах за царей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124744"/>
            <a:ext cx="7344816" cy="3816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Казаки воевали за Ивана Грозного в войне за Казань в 1552г.;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Сражались на побережье Балтийского моря в 1656г.;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Помогали освобождать Русь от татаро-монгольского Ига в 1472-1480гг.;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Выступали против Наполеона в 1803-1815гг.;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Помогали России во время Первой Мировой Войны 1914-1918гг.;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Воевали на стороне русских во время русско-турецкой войны 1877-1878гг.;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Воевали в Гражданской войне 1917-1922гг.;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Сражались в ВОВ в 1941-1945гг.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6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6"/>
            <a:ext cx="9144000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16200000">
            <a:off x="-2304764" y="3622487"/>
            <a:ext cx="5328592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Подразделения казаков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1565" y="130099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Донское – самое многочисленное и значимое для Российской империи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3929" y="1052736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Черноморское – в него входили бывшие запорожские казаки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6360" y="1916832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Кубанское – казаки Северного Кавказа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3929" y="2718273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Оренбургское – считалось вторым по старшинству после Донского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2900" y="3514475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Терское – в его состав входили представители разных народностей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6360" y="4374588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Уральское – до 1775 г. называлось Яицким, именно там вспыхнуло восстание Пугачева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360" y="5229200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Забайкальское – официально образовано по приказу Николая1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63929" y="6074149"/>
            <a:ext cx="734481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Сибирское – войско существует с 1582г. Под названием «Царская Служивая Рать»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4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6"/>
            <a:ext cx="9144000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16200000">
            <a:off x="-2052736" y="3370459"/>
            <a:ext cx="532859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История и культура Российского Казачества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0471" y="1052736"/>
            <a:ext cx="3320395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Казаки в литературе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0400" y="2276872"/>
            <a:ext cx="3248031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Традиции Казачества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6638" y="3438353"/>
            <a:ext cx="509580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Народные казачьи праздники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4437112"/>
            <a:ext cx="533626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Новочеркасск – столица Донского Казачества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7470" y="5517232"/>
            <a:ext cx="400914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Платов М.И. – «Вихрь» Атаман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75656" y="3212976"/>
            <a:ext cx="864096" cy="1224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2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706"/>
            <a:ext cx="9144000" cy="68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16200000">
            <a:off x="-2052736" y="3370459"/>
            <a:ext cx="5328592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Практическая часть мастер-класса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60471" y="1052736"/>
            <a:ext cx="3320395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lvl="1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00400" y="2276872"/>
            <a:ext cx="3248031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Продолжите слова песен…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96638" y="3438353"/>
            <a:ext cx="509580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вы знаете поговорки и пословицы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4437112"/>
            <a:ext cx="5336263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Конкурс-викторина «Казаки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гутарят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27470" y="5517232"/>
            <a:ext cx="400914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Пословицы и поговорки о военной славе и доблести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475656" y="3212976"/>
            <a:ext cx="864096" cy="122413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736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407</Words>
  <Application>Microsoft Office PowerPoint</Application>
  <PresentationFormat>Экран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PC-2</dc:creator>
  <cp:lastModifiedBy>HP</cp:lastModifiedBy>
  <cp:revision>9</cp:revision>
  <dcterms:created xsi:type="dcterms:W3CDTF">2024-02-19T12:18:01Z</dcterms:created>
  <dcterms:modified xsi:type="dcterms:W3CDTF">2024-02-20T08:37:44Z</dcterms:modified>
</cp:coreProperties>
</file>