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963" y="620688"/>
            <a:ext cx="7018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презентация для детей старшего дошкольного возраста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казак, там и слава!»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265" y="129234"/>
            <a:ext cx="2749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№61 г. Новочеркасск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484" y="5594416"/>
            <a:ext cx="2209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Чубенко О.В - воспитатель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М.С – воспитатель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кв. категории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479274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45" y="1899000"/>
            <a:ext cx="5615111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6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377" y="16271"/>
            <a:ext cx="4138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– это вихрь…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706" y="496144"/>
            <a:ext cx="8646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вспомнили не только слово «казак», но и все, что с ним было связано. В письмах к родным они пишут 6 «Одно воспоминание 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атаке повергает меня в ужас и заставляет дрожать. Казаки, это вихрь, который сметает все на своем пути все препятствия и преграды. Мы боимся казаков, как возмездия всевышнего…»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rmedman.ru/wp-content/uploads/2017/04/konnitsa-rkk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6" y="2924944"/>
            <a:ext cx="7024788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8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528" y="188640"/>
            <a:ext cx="611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«Воевать, как воюют казаки…»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872" y="1081284"/>
            <a:ext cx="49713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августа 1942 г. газета «Красная звезда» писала: «Сыны славного Дона и Кубани беззаветно защищают каждую пядь родной земли. Остановить немцев на юге можно! Их можно бить и разбить! Это доказали казаки, которые в трудные дни покрыли себя славой смелых. Бесстрашных бойцов за Родину и стали грозой для немецких захватчиков…»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Газета «Красная звезда» № 197 от 22 августа 1942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514240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2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73" y="14469"/>
            <a:ext cx="813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Конно-механизированные казачьи группы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84" y="621545"/>
            <a:ext cx="861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г. началось формирование конно-механизированных групп. Обладающих прекрасной мобильностью, ведь для переходов по-прежнему использовалась лошадь, а в бою казаки действовали как обычная пехота.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cdni.rbth.com/rbthmedia/images/2019.05/original/5cd37c5185600a0b4b620a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57" y="2378347"/>
            <a:ext cx="6622287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7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065" y="14469"/>
            <a:ext cx="4439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Европы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84" y="621545"/>
            <a:ext cx="8617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Огромную роль сыграли казачьи подразделения в освобождении Европы и в Берлинской операции.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казачий корпус первым вышел к реке Эльба, где состоялась встреча советских войск с войсками англо-американских союзников.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aralbum.ru/photocache/23/86/95/238695-files/238695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96" y="2540956"/>
            <a:ext cx="5620808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7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641" y="14469"/>
            <a:ext cx="4260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Берлинская операция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84" y="621545"/>
            <a:ext cx="8617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7-ой казачий кавалерийский корпус подготовил удар советский войск по Берлину с севера. На освобожденной территории из концлагерей были освобождены 3500 узников.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news2.ru/user_images/59900/588457_1580111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37" y="1916832"/>
            <a:ext cx="6193727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9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081" y="14469"/>
            <a:ext cx="601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Возрожденная казачья гвардия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84" y="621545"/>
            <a:ext cx="861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войны 7 кавалерийских корпусов и 17 кавалерийских дивизий получили гвардейские звания. Они с боями прошли от Северного Кавказа через Донбасс, Украину, Румынию, Белоруссию, Венгрию, Чехословакию, Австрию, Германию.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c.pics.livejournal.com/terskiykazak/32244818/776290/77629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48880"/>
            <a:ext cx="5715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2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634" y="14469"/>
            <a:ext cx="361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параде Победы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84" y="621545"/>
            <a:ext cx="861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Триумфом казачьей гвардии стал парад Победы в Москве 24 июня 1945 года. За мужество и героизм около 100 тысяч казаков были награждены орденами и медалями, 262 человека удостоены звания Героя Советского Союза.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94" y="2348880"/>
            <a:ext cx="5121612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6324" y="14469"/>
            <a:ext cx="611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 тих, а слава о нём громкая!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rov-adm.su/wp-content/uploads/2020/05/ak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1" y="702000"/>
            <a:ext cx="767999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2883" y="337011"/>
            <a:ext cx="735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– пример высокого боевого духа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3816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– прирожденные воины, на поле битвы самоотверженно служат Родине. «Донской казак честь не кинет, хоть головушка сгинет!» – это подтвердили казаки на полях сражений Великой Отечественной войны.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3/39/Battle_of_Moscow_2.jpg/1280px-Battle_of_Moscow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82" y="1484784"/>
            <a:ext cx="5024125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018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Донское казачество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Великой Отечественной войне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rostovmuseum.ru/upload/medialibrary/544/5448a0f31a2ef41acafaa366835082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26" y="2468508"/>
            <a:ext cx="59724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519" y="18661"/>
            <a:ext cx="4396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часы войны…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113" y="60343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казаками, вступившими в бой с частями на западном фронте были казаки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Белоглинского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полка. Бойцы этого подразделения бились с врагом уже ранним утром 22 июня 1941 года.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originals/4a/21/e1/4a21e115ba0b7c45e547d8d843b79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6" y="2419318"/>
            <a:ext cx="8378169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0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16632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1941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7" y="836712"/>
            <a:ext cx="47880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станице Вешенской состоялись проводы на фронт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большого отряда казаков.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напутственным словом к казакам обратился писатель Михаил Шолохов: «Мы уверены, что вы продолжите славные боевые традиции и будете бить врага, как ваши предки били Наполеона…»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51" y="701407"/>
            <a:ext cx="4091391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832" y="116632"/>
            <a:ext cx="3706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защиту Родины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станицах активно формировались добровольные сотни. Казаки приходили на сборные пункты семьями со всем обмундированием.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 П. С. Куркин привел отряд из 40 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2.userapi.com/impg/JkQ7LzFdQdrCwVlYw3keSYCNMbhLrcS6VwX1kA/aLgnepPnc7k.jpg?size=1092x748&amp;quality=96&amp;sign=e40d4bd21bbf3e0aac7ee240051bfe5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81" y="2207049"/>
            <a:ext cx="6201637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7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832" y="116632"/>
            <a:ext cx="505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Дон тих, а кому лих!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войны в Ростовской области начинают формироваться казачьи кавалерийские дивизии и, полки и корпуса. В станице Урюпинской 62-летний казак Н.Ф.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Копцов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митинге сказал: «Мои старые раны горят, но ещё сильнее горит моё сердце…казака не старят годы…К оружию, станичники!..»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84.userapi.com/impf/c840223/v840223282/37120/EjMctjOpKNw.jpg?size=1280x725&amp;quality=96&amp;sign=4023f2ef31999500ca8bdf572737a805&amp;c_uniq_tag=9eQ8SGqm_eeR56QN5i5pX5zgrLKR4zzI-Yz3BW4EfM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83" y="2559680"/>
            <a:ext cx="699143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414" y="116632"/>
            <a:ext cx="226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Москву!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31776"/>
            <a:ext cx="855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памятен героизм, проявленный казаками в битве под Москвой. Эскадрон казаков (100 человек) вёл отчаянный бой с наступающей пехотой и танками фашистов, они отбили 3 яростные атаки, уничтожены 5 танков, 100 фашистов.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dzeninfra.ru/get-zen_doc/2380471/pub_60e97381681a085dd479517e_60e983e60f1e1b2a8c97f56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84" y="2190348"/>
            <a:ext cx="6952433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2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95" y="116632"/>
            <a:ext cx="567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 под станицей Кущевской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1942 г. Донская и Кубанская кавалерийские дивизии под командованием Н. Я. Кириченко остановили наступление крупных вражеских сил. Было уничтожено 1800 солдат, взято 300 пленных, 18 орудий и 25 минометов. Особо отличился эскадрон донского казака К. 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Недорубова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получившего звание Героя Советского Союза.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vvesti.com/files/5f6ba19c17973/5fcd2a8aadf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43315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61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636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18</cp:revision>
  <dcterms:created xsi:type="dcterms:W3CDTF">2024-02-06T05:52:04Z</dcterms:created>
  <dcterms:modified xsi:type="dcterms:W3CDTF">2024-03-14T13:50:03Z</dcterms:modified>
</cp:coreProperties>
</file>